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Audiowide"/>
      <p:regular r:id="rId33"/>
    </p:embeddedFont>
    <p:embeddedFont>
      <p:font typeface="Proxima Nova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3.xml"/><Relationship Id="rId42" Type="http://schemas.openxmlformats.org/officeDocument/2006/relationships/font" Target="fonts/OpenSans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44" Type="http://schemas.openxmlformats.org/officeDocument/2006/relationships/font" Target="fonts/OpenSans-italic.fntdata"/><Relationship Id="rId21" Type="http://schemas.openxmlformats.org/officeDocument/2006/relationships/slide" Target="slides/slide14.xml"/><Relationship Id="rId43" Type="http://schemas.openxmlformats.org/officeDocument/2006/relationships/font" Target="fonts/OpenSans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Audiowide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ProximaNova-bold.fntdata"/><Relationship Id="rId12" Type="http://schemas.openxmlformats.org/officeDocument/2006/relationships/slide" Target="slides/slide5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8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7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0.xml"/><Relationship Id="rId39" Type="http://schemas.openxmlformats.org/officeDocument/2006/relationships/font" Target="fonts/Roboto-bold.fntdata"/><Relationship Id="rId16" Type="http://schemas.openxmlformats.org/officeDocument/2006/relationships/slide" Target="slides/slide9.xml"/><Relationship Id="rId38" Type="http://schemas.openxmlformats.org/officeDocument/2006/relationships/font" Target="fonts/Robo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42d9472d8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42d9472d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42d9472d8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42d9472d8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f844ec53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f844ec53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42d9472d8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42d9472d8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f844ec53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f844ec53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f844ec53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f844ec53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f844ec53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f844ec53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f844ec53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f844ec53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f844ec537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f844ec537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f844ec537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f844ec537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f844ec537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f844ec537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f844ec53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f844ec53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f844ec537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f844ec53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f844ec537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f844ec537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844ec537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f844ec537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f844ec537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f844ec537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42d9472d8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42d9472d8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42d9472d8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42d9472d8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844ec53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844ec53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f844ec53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f844ec53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42d9472d8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42d9472d8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f844ec53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f844ec53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f844ec537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f844ec53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f844ec537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f844ec537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42d9472d8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42d9472d8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26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2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27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2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9" name="Google Shape;12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2" name="Google Shape;13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3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7" name="Google Shape;137;p3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142" name="Google Shape;1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5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46" name="Google Shape;146;p35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hyperlink" Target="https://ggdb-goodgamedatabase.herokuapp.com/index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s://docs.google.com/document/d/1Qm1WscEZdhvI8lohHO98kFCGqysQ8t2GSSKcy_WF4nI/edit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docs.google.com/document/d/1NXecuzUA7X4gN2P2HNMOiiFfSoBrDKIcKfS-0yKcXhg/edit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9.jpg"/><Relationship Id="rId5" Type="http://schemas.openxmlformats.org/officeDocument/2006/relationships/image" Target="../media/image16.jpg"/><Relationship Id="rId6" Type="http://schemas.openxmlformats.org/officeDocument/2006/relationships/image" Target="../media/image14.jpg"/><Relationship Id="rId7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8.jpg"/><Relationship Id="rId5" Type="http://schemas.openxmlformats.org/officeDocument/2006/relationships/image" Target="../media/image17.jpg"/><Relationship Id="rId6" Type="http://schemas.openxmlformats.org/officeDocument/2006/relationships/image" Target="../media/image11.jpg"/><Relationship Id="rId7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8.jpg"/><Relationship Id="rId5" Type="http://schemas.openxmlformats.org/officeDocument/2006/relationships/image" Target="../media/image25.jpg"/><Relationship Id="rId6" Type="http://schemas.openxmlformats.org/officeDocument/2006/relationships/image" Target="../media/image22.jpg"/><Relationship Id="rId7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pi.rawg.io/docs/" TargetMode="External"/><Relationship Id="rId4" Type="http://schemas.openxmlformats.org/officeDocument/2006/relationships/hyperlink" Target="https://www.gamespot.com/api/documentation" TargetMode="External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drive/folders/1kAOqHHdrrlxdxgHmYTT5a2PZL2LPvje_?usp=sharing" TargetMode="External"/><Relationship Id="rId4" Type="http://schemas.openxmlformats.org/officeDocument/2006/relationships/hyperlink" Target="https://drive.google.com/drive/folders/1AQLQNTcX3-446-nYQ0t9wyzjUnxU5LI_?usp=sharing" TargetMode="External"/><Relationship Id="rId9" Type="http://schemas.openxmlformats.org/officeDocument/2006/relationships/image" Target="../media/image3.png"/><Relationship Id="rId5" Type="http://schemas.openxmlformats.org/officeDocument/2006/relationships/hyperlink" Target="https://drive.google.com/drive/folders/1Uks1ebkUOR7bT3fTceI7neXpPE3LStTC?usp=sharing" TargetMode="External"/><Relationship Id="rId6" Type="http://schemas.openxmlformats.org/officeDocument/2006/relationships/hyperlink" Target="https://drive.google.com/drive/folders/1qHlZOSapC5LbCc81OOJUJnLPVLCdjpqa?usp=sharing" TargetMode="External"/><Relationship Id="rId7" Type="http://schemas.openxmlformats.org/officeDocument/2006/relationships/hyperlink" Target="https://drive.google.com/drive/folders/1Y48KNvxwsbxh3LGuFNL8vpQiaH1wWg45?usp=sharing" TargetMode="External"/><Relationship Id="rId8" Type="http://schemas.openxmlformats.org/officeDocument/2006/relationships/hyperlink" Target="https://docs.google.com/document/d/1fVPaUd5DbWpB8KtwKCMOgQ8OgPOr8WqN2XrdXtKGJM0/edit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drive/folders/1KNaIRCE8zqMlt2r2tXDeoLM5PF7huHuY?usp=sharing" TargetMode="External"/><Relationship Id="rId4" Type="http://schemas.openxmlformats.org/officeDocument/2006/relationships/hyperlink" Target="https://docs.google.com/document/d/1OMpiiVst1NqQocATN-9pY_inJchMGJXcjZpehQUh2XM/edit?usp=sharing" TargetMode="External"/><Relationship Id="rId5" Type="http://schemas.openxmlformats.org/officeDocument/2006/relationships/hyperlink" Target="https://github.com/ItsJustJarvis/CapstoneProject-GGDB" TargetMode="External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drive/folders/1Xmfonv8_nfXzDmboKF-4NrQHhATWc62u?usp=sharing" TargetMode="External"/><Relationship Id="rId4" Type="http://schemas.openxmlformats.org/officeDocument/2006/relationships/hyperlink" Target="https://ggdb-goodgamedatabase.herokuapp.com/index.html" TargetMode="External"/><Relationship Id="rId5" Type="http://schemas.openxmlformats.org/officeDocument/2006/relationships/hyperlink" Target="https://docs.google.com/document/d/1Qm1WscEZdhvI8lohHO98kFCGqysQ8t2GSSKcy_WF4nI/edit?usp=sharing" TargetMode="External"/><Relationship Id="rId6" Type="http://schemas.openxmlformats.org/officeDocument/2006/relationships/hyperlink" Target="https://docs.google.com/document/d/1NXecuzUA7X4gN2P2HNMOiiFfSoBrDKIcKfS-0yKcXhg/edit?usp=sharing" TargetMode="External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99188" y="-1999187"/>
            <a:ext cx="5152975" cy="91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7"/>
          <p:cNvSpPr txBox="1"/>
          <p:nvPr>
            <p:ph type="ctrTitle"/>
          </p:nvPr>
        </p:nvSpPr>
        <p:spPr>
          <a:xfrm>
            <a:off x="706725" y="2543850"/>
            <a:ext cx="7737900" cy="8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G</a:t>
            </a:r>
            <a:r>
              <a:rPr lang="en-CA">
                <a:latin typeface="Audiowide"/>
                <a:ea typeface="Audiowide"/>
                <a:cs typeface="Audiowide"/>
                <a:sym typeface="Audiowide"/>
              </a:rPr>
              <a:t>OOD </a:t>
            </a: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G</a:t>
            </a:r>
            <a:r>
              <a:rPr lang="en-CA">
                <a:latin typeface="Audiowide"/>
                <a:ea typeface="Audiowide"/>
                <a:cs typeface="Audiowide"/>
                <a:sym typeface="Audiowide"/>
              </a:rPr>
              <a:t>AME </a:t>
            </a: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D</a:t>
            </a:r>
            <a:r>
              <a:rPr lang="en-CA">
                <a:latin typeface="Audiowide"/>
                <a:ea typeface="Audiowide"/>
                <a:cs typeface="Audiowide"/>
                <a:sym typeface="Audiowide"/>
              </a:rPr>
              <a:t>ATA</a:t>
            </a: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B</a:t>
            </a:r>
            <a:r>
              <a:rPr lang="en-CA">
                <a:latin typeface="Audiowide"/>
                <a:ea typeface="Audiowide"/>
                <a:cs typeface="Audiowide"/>
                <a:sym typeface="Audiowide"/>
              </a:rPr>
              <a:t>ASE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6" name="Google Shape;156;p37"/>
          <p:cNvSpPr txBox="1"/>
          <p:nvPr>
            <p:ph idx="1" type="subTitle"/>
          </p:nvPr>
        </p:nvSpPr>
        <p:spPr>
          <a:xfrm>
            <a:off x="3233500" y="3365850"/>
            <a:ext cx="2908500" cy="133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39FF14"/>
                </a:solidFill>
                <a:latin typeface="Open Sans"/>
                <a:ea typeface="Open Sans"/>
                <a:cs typeface="Open Sans"/>
                <a:sym typeface="Open Sans"/>
              </a:rPr>
              <a:t>Name:</a:t>
            </a:r>
            <a:r>
              <a:rPr b="1" lang="en-CA" sz="13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CA" sz="1300">
                <a:latin typeface="Open Sans"/>
                <a:ea typeface="Open Sans"/>
                <a:cs typeface="Open Sans"/>
                <a:sym typeface="Open Sans"/>
              </a:rPr>
              <a:t>Reeve Jarvis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39FF14"/>
                </a:solidFill>
                <a:latin typeface="Open Sans"/>
                <a:ea typeface="Open Sans"/>
                <a:cs typeface="Open Sans"/>
                <a:sym typeface="Open Sans"/>
              </a:rPr>
              <a:t>Project #:</a:t>
            </a:r>
            <a:r>
              <a:rPr b="1" lang="en-CA" sz="13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CA" sz="1300"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39FF14"/>
                </a:solidFill>
                <a:latin typeface="Open Sans"/>
                <a:ea typeface="Open Sans"/>
                <a:cs typeface="Open Sans"/>
                <a:sym typeface="Open Sans"/>
              </a:rPr>
              <a:t>Project title:</a:t>
            </a:r>
            <a:r>
              <a:rPr b="1" lang="en-CA" sz="13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CA" sz="1300">
                <a:latin typeface="Open Sans"/>
                <a:ea typeface="Open Sans"/>
                <a:cs typeface="Open Sans"/>
                <a:sym typeface="Open Sans"/>
              </a:rPr>
              <a:t>App Development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39FF14"/>
                </a:solidFill>
                <a:latin typeface="Open Sans"/>
                <a:ea typeface="Open Sans"/>
                <a:cs typeface="Open Sans"/>
                <a:sym typeface="Open Sans"/>
              </a:rPr>
              <a:t>Benchmark:</a:t>
            </a:r>
            <a:r>
              <a:rPr b="1" lang="en-CA" sz="13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CA" sz="1300">
                <a:latin typeface="Open Sans"/>
                <a:ea typeface="Open Sans"/>
                <a:cs typeface="Open Sans"/>
                <a:sym typeface="Open Sans"/>
              </a:rPr>
              <a:t>3 (Complete Product)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036" y="1098700"/>
            <a:ext cx="1835927" cy="136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8" name="Google Shape;22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Complete Product -</a:t>
            </a:r>
            <a:r>
              <a:rPr lang="en-CA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order to further improve my minimum viable product I focussed on the following elements:</a:t>
            </a:r>
            <a:endParaRPr sz="1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Visual Improvements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Standardized presentation of game cards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 visual separation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Improve overlays and effects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 loading animation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 Refactoring/Reduction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Responsive Presentation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9" name="Google Shape;229;p46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6"/>
          <p:cNvSpPr txBox="1"/>
          <p:nvPr/>
        </p:nvSpPr>
        <p:spPr>
          <a:xfrm>
            <a:off x="2614775" y="1202375"/>
            <a:ext cx="4428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https://ggdb-goodgamedatabase.herokuapp.com/index.html</a:t>
            </a: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7"/>
          <p:cNvSpPr txBox="1"/>
          <p:nvPr>
            <p:ph idx="1" type="body"/>
          </p:nvPr>
        </p:nvSpPr>
        <p:spPr>
          <a:xfrm>
            <a:off x="311700" y="1152475"/>
            <a:ext cx="8520600" cy="3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Planned Feature Updates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Due to time constraints I was unable to implement some more advanced features I had planned. I will be working to address these in the future, as this will be an ongoing passion project for me. Features include: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Profile Management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Game List Creation (Library, Wish Lists etc.)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Game suggestions based on interest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In-depth search filtering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Search result view changes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Carousel Scrolling for curated game lists on home screen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47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8" name="Google Shape;2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Accessibility Plan -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address accessibility concerns, and create a product that is usable from a wide audience I focussed on the following elements in my design:</a:t>
            </a:r>
            <a:endParaRPr sz="1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Semantic markup usage and proper page hierarchy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Correct labelling and alt text for form fields, buttons, and images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Appropriate color contrast between elements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Font-selection with a focus on readability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Clear and operable interface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48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48" name="Google Shape;248;p48"/>
          <p:cNvSpPr txBox="1"/>
          <p:nvPr/>
        </p:nvSpPr>
        <p:spPr>
          <a:xfrm>
            <a:off x="2578825" y="1183050"/>
            <a:ext cx="1424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Accessibility Plan</a:t>
            </a:r>
            <a:r>
              <a:rPr lang="en-CA" sz="1200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Testing Report - 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After finalizing my code and deploying my application, I conducted a series of tests to ensure I met the following criteria</a:t>
            </a: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Pass standard code validation tests - W3C Validators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 responsive to various devices - Browser DevTools, User Testing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Maintain accessibility for a wide audience - WAVE Accessibility Tool, Lighthouse Tests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Meet efficiency/speed test expectations - Lighthouse Tests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Pass a Quality Assurance review - User Testing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4" name="Google Shape;254;p49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5" name="Google Shape;2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57" name="Google Shape;257;p49"/>
          <p:cNvSpPr txBox="1"/>
          <p:nvPr/>
        </p:nvSpPr>
        <p:spPr>
          <a:xfrm>
            <a:off x="2326125" y="1185600"/>
            <a:ext cx="1218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Testing Report</a:t>
            </a:r>
            <a:r>
              <a:rPr lang="en-CA" sz="1200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797" y="1798075"/>
            <a:ext cx="1400702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0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1429023" y="1798075"/>
            <a:ext cx="1400976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0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4602294" y="1798075"/>
            <a:ext cx="1400976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0"/>
          <p:cNvPicPr preferRelativeResize="0"/>
          <p:nvPr/>
        </p:nvPicPr>
        <p:blipFill rotWithShape="1">
          <a:blip r:embed="rId6">
            <a:alphaModFix/>
          </a:blip>
          <a:srcRect b="9" l="0" r="0" t="9"/>
          <a:stretch/>
        </p:blipFill>
        <p:spPr>
          <a:xfrm>
            <a:off x="6189068" y="1798075"/>
            <a:ext cx="1400979" cy="30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68" name="Google Shape;26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iPhone Screenshots - Part 1</a:t>
            </a: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0" name="Google Shape;270;p50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1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3015797" y="1798075"/>
            <a:ext cx="1400979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1"/>
          <p:cNvPicPr preferRelativeResize="0"/>
          <p:nvPr/>
        </p:nvPicPr>
        <p:blipFill rotWithShape="1">
          <a:blip r:embed="rId4">
            <a:alphaModFix/>
          </a:blip>
          <a:srcRect b="19" l="0" r="0" t="19"/>
          <a:stretch/>
        </p:blipFill>
        <p:spPr>
          <a:xfrm>
            <a:off x="1429023" y="1798075"/>
            <a:ext cx="1401253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1"/>
          <p:cNvPicPr preferRelativeResize="0"/>
          <p:nvPr/>
        </p:nvPicPr>
        <p:blipFill rotWithShape="1">
          <a:blip r:embed="rId5">
            <a:alphaModFix/>
          </a:blip>
          <a:srcRect b="19" l="0" r="0" t="19"/>
          <a:stretch/>
        </p:blipFill>
        <p:spPr>
          <a:xfrm>
            <a:off x="4602294" y="1798075"/>
            <a:ext cx="1401253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1"/>
          <p:cNvPicPr preferRelativeResize="0"/>
          <p:nvPr/>
        </p:nvPicPr>
        <p:blipFill rotWithShape="1">
          <a:blip r:embed="rId6">
            <a:alphaModFix/>
          </a:blip>
          <a:srcRect b="19" l="0" r="0" t="19"/>
          <a:stretch/>
        </p:blipFill>
        <p:spPr>
          <a:xfrm>
            <a:off x="6189068" y="1798075"/>
            <a:ext cx="1401255" cy="30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81" name="Google Shape;28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1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iPhone Screenshots - Part 2 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3" name="Google Shape;283;p51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52"/>
          <p:cNvPicPr preferRelativeResize="0"/>
          <p:nvPr/>
        </p:nvPicPr>
        <p:blipFill rotWithShape="1">
          <a:blip r:embed="rId3">
            <a:alphaModFix/>
          </a:blip>
          <a:srcRect b="0" l="1228" r="1238" t="0"/>
          <a:stretch/>
        </p:blipFill>
        <p:spPr>
          <a:xfrm>
            <a:off x="3015797" y="1798075"/>
            <a:ext cx="1400826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2"/>
          <p:cNvPicPr preferRelativeResize="0"/>
          <p:nvPr/>
        </p:nvPicPr>
        <p:blipFill rotWithShape="1">
          <a:blip r:embed="rId4">
            <a:alphaModFix/>
          </a:blip>
          <a:srcRect b="0" l="1219" r="1229" t="0"/>
          <a:stretch/>
        </p:blipFill>
        <p:spPr>
          <a:xfrm>
            <a:off x="1429023" y="1798075"/>
            <a:ext cx="1401102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2"/>
          <p:cNvPicPr preferRelativeResize="0"/>
          <p:nvPr/>
        </p:nvPicPr>
        <p:blipFill rotWithShape="1">
          <a:blip r:embed="rId5">
            <a:alphaModFix/>
          </a:blip>
          <a:srcRect b="0" l="1219" r="1229" t="0"/>
          <a:stretch/>
        </p:blipFill>
        <p:spPr>
          <a:xfrm>
            <a:off x="4602294" y="1798075"/>
            <a:ext cx="1401102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2"/>
          <p:cNvPicPr preferRelativeResize="0"/>
          <p:nvPr/>
        </p:nvPicPr>
        <p:blipFill rotWithShape="1">
          <a:blip r:embed="rId6">
            <a:alphaModFix/>
          </a:blip>
          <a:srcRect b="0" l="1219" r="1229" t="0"/>
          <a:stretch/>
        </p:blipFill>
        <p:spPr>
          <a:xfrm>
            <a:off x="6189068" y="1798075"/>
            <a:ext cx="1401104" cy="30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94" name="Google Shape;29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2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Android Screenshots</a:t>
            </a: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 - Part 1 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6" name="Google Shape;296;p52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53"/>
          <p:cNvPicPr preferRelativeResize="0"/>
          <p:nvPr/>
        </p:nvPicPr>
        <p:blipFill rotWithShape="1">
          <a:blip r:embed="rId3">
            <a:alphaModFix/>
          </a:blip>
          <a:srcRect b="0" l="1238" r="1238" t="0"/>
          <a:stretch/>
        </p:blipFill>
        <p:spPr>
          <a:xfrm>
            <a:off x="3015797" y="1798075"/>
            <a:ext cx="1400673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3"/>
          <p:cNvPicPr preferRelativeResize="0"/>
          <p:nvPr/>
        </p:nvPicPr>
        <p:blipFill rotWithShape="1">
          <a:blip r:embed="rId4">
            <a:alphaModFix/>
          </a:blip>
          <a:srcRect b="0" l="1229" r="1229" t="0"/>
          <a:stretch/>
        </p:blipFill>
        <p:spPr>
          <a:xfrm>
            <a:off x="1429023" y="1798075"/>
            <a:ext cx="1400949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3"/>
          <p:cNvPicPr preferRelativeResize="0"/>
          <p:nvPr/>
        </p:nvPicPr>
        <p:blipFill rotWithShape="1">
          <a:blip r:embed="rId5">
            <a:alphaModFix/>
          </a:blip>
          <a:srcRect b="0" l="1229" r="1229" t="0"/>
          <a:stretch/>
        </p:blipFill>
        <p:spPr>
          <a:xfrm>
            <a:off x="4602294" y="1798075"/>
            <a:ext cx="1400949" cy="30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3"/>
          <p:cNvPicPr preferRelativeResize="0"/>
          <p:nvPr/>
        </p:nvPicPr>
        <p:blipFill rotWithShape="1">
          <a:blip r:embed="rId6">
            <a:alphaModFix/>
          </a:blip>
          <a:srcRect b="0" l="1229" r="1229" t="0"/>
          <a:stretch/>
        </p:blipFill>
        <p:spPr>
          <a:xfrm>
            <a:off x="6189068" y="1798075"/>
            <a:ext cx="1400952" cy="30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3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Android Screenshots - Part 2 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9" name="Google Shape;309;p53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4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Desktop</a:t>
            </a: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 Screenshots (Chrome) - Part 1 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8" name="Google Shape;318;p54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Google Shape;3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42" y="2167134"/>
            <a:ext cx="3764448" cy="203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3600" y="2167134"/>
            <a:ext cx="3764448" cy="203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5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Desktop Screenshots (Chrome) - Part 2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9" name="Google Shape;329;p55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0" name="Google Shape;33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42" y="2176659"/>
            <a:ext cx="3764448" cy="203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3600" y="2176659"/>
            <a:ext cx="3764448" cy="203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About GGDB…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3" name="Google Shape;163;p38"/>
          <p:cNvSpPr txBox="1"/>
          <p:nvPr>
            <p:ph idx="1" type="body"/>
          </p:nvPr>
        </p:nvSpPr>
        <p:spPr>
          <a:xfrm>
            <a:off x="311700" y="1152475"/>
            <a:ext cx="8520600" cy="3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What is GGDB?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GGDB is a gamer-focussed web-application created to assist today’s gamer. It is a tool to help indecisive gamers get the information they need, and find their new favorite game in the process.</a:t>
            </a:r>
            <a:b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Keep track of top games based on categories: popular, new releases, and most anticipated 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Find specific details for any game (platforms, number of players, genre, gallery etc.)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Find quality game reviews linked to source material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" name="Google Shape;164;p38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Google Shape;1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38" name="Google Shape;3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6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Desktop Screenshots (FireFox) - Part 1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0" name="Google Shape;340;p56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1" name="Google Shape;34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42" y="2158159"/>
            <a:ext cx="3764448" cy="203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3600" y="2158159"/>
            <a:ext cx="3764448" cy="203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49" name="Google Shape;3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7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Desktop Screenshots (FireFox) - Part 2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1" name="Google Shape;351;p57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942" y="2186034"/>
            <a:ext cx="3764448" cy="203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3600" y="2186034"/>
            <a:ext cx="3764448" cy="203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Tablet</a:t>
            </a: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 Screenshots - Part 1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2" name="Google Shape;362;p58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3" name="Google Shape;3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38" y="1859926"/>
            <a:ext cx="1796188" cy="28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2484" y="1859926"/>
            <a:ext cx="1796188" cy="28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5329" y="1859926"/>
            <a:ext cx="1796188" cy="28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78174" y="1859926"/>
            <a:ext cx="1796188" cy="28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73" name="Google Shape;3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Tablet Screenshots - Part 1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5" name="Google Shape;375;p59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6" name="Google Shape;37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638" y="1859926"/>
            <a:ext cx="1796188" cy="28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2484" y="1859926"/>
            <a:ext cx="1796188" cy="28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5329" y="1859926"/>
            <a:ext cx="1796188" cy="28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78174" y="1859926"/>
            <a:ext cx="1796188" cy="28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 txBox="1"/>
          <p:nvPr>
            <p:ph idx="1" type="body"/>
          </p:nvPr>
        </p:nvSpPr>
        <p:spPr>
          <a:xfrm>
            <a:off x="311700" y="1152475"/>
            <a:ext cx="8520600" cy="3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Project Challenges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with any project, I faced my fair share of challenges along the way. These included: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Building an app at this scale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Passing/accessing data across application pages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Leveraging multiple API sources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organization and structure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Personal constraints including time restrictions, illness, life-interruptions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have pushed past these challenges to the best of my ability and I am quite happy with how my project turned out.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5" name="Google Shape;385;p60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6" name="Google Shape;3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Conclusion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99188" y="-1999187"/>
            <a:ext cx="5152975" cy="91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1"/>
          <p:cNvSpPr txBox="1"/>
          <p:nvPr>
            <p:ph idx="1" type="subTitle"/>
          </p:nvPr>
        </p:nvSpPr>
        <p:spPr>
          <a:xfrm>
            <a:off x="2385975" y="3082950"/>
            <a:ext cx="43794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4600">
                <a:latin typeface="Audiowide"/>
                <a:ea typeface="Audiowide"/>
                <a:cs typeface="Audiowide"/>
                <a:sym typeface="Audiowide"/>
              </a:rPr>
              <a:t>GAME OVER</a:t>
            </a:r>
            <a:endParaRPr sz="480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394" name="Google Shape;39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100" y="1731275"/>
            <a:ext cx="1569801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About GGDB…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1" name="Google Shape;17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Who is GGDB for?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Gaming is currently the fastest growing, and largest entertainment industry in the world. 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Large audience of all ages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Market share bigger than film and music combined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Expected Users: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Casual gamers looking for a new game to play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Die-hard gamers looking to check reviews on an anticipated releases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Video Game Journalists who want to stay up to date, track trends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About GGDB…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9" name="Google Shape;17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How did I make this app?</a:t>
            </a:r>
            <a:b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 - Structural markup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CSS/SASS - Styling and layout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JavaScript - Programming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ES6 Modules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Express/Node.js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 Data integration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0" name="Google Shape;180;p40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API Usage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build my application, I leveraged the following API’s for game and review data</a:t>
            </a: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D9A4D"/>
              </a:buClr>
              <a:buSzPts val="1200"/>
              <a:buFont typeface="Roboto"/>
              <a:buChar char="●"/>
            </a:pPr>
            <a:r>
              <a:rPr lang="en-CA" sz="1200" u="sng">
                <a:solidFill>
                  <a:srgbClr val="2D9A4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RAWG Video Games Database API (v1.0)</a:t>
            </a:r>
            <a:endParaRPr sz="1200">
              <a:solidFill>
                <a:srgbClr val="2D9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Game Lists Endpoint: 		https://api.rawg.io/api/games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Game Details Endpoint: 		https://api.rawg.io/api/games/{id}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Game Screenshots Endpoint: 	https://api.rawg.io/api/games/{game_pk}/screenshots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9A4D"/>
              </a:buClr>
              <a:buSzPts val="1200"/>
              <a:buFont typeface="Roboto"/>
              <a:buChar char="●"/>
            </a:pPr>
            <a:r>
              <a:rPr lang="en-CA" sz="1200" u="sng">
                <a:solidFill>
                  <a:srgbClr val="2D9A4D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Gamespot API</a:t>
            </a:r>
            <a:endParaRPr sz="1200">
              <a:solidFill>
                <a:srgbClr val="2D9A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Game Identifier Endpoint: 		http://www.gamespot.com/api/games/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Game Review Endpoint:		http://www.gamespot.com/api/reviews/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" name="Google Shape;187;p41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About GGDB…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Context…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5" name="Google Shape;195;p42"/>
          <p:cNvSpPr txBox="1"/>
          <p:nvPr>
            <p:ph idx="1" type="body"/>
          </p:nvPr>
        </p:nvSpPr>
        <p:spPr>
          <a:xfrm>
            <a:off x="311700" y="1152475"/>
            <a:ext cx="8520600" cy="3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Why did I choose this project?</a:t>
            </a:r>
            <a:br>
              <a:rPr lang="en-CA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Gaming is my biggest passion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Wanted to meet a user-need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Showcase my talents in web development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JavaScript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CSS/SASS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-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What's with the name?</a:t>
            </a: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Short for good game, the acronym GG is commonly used in online gaming at the end of matches as a gesture of good sportsmanship. 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42"/>
          <p:cNvCxnSpPr/>
          <p:nvPr/>
        </p:nvCxnSpPr>
        <p:spPr>
          <a:xfrm flipH="1" rot="10800000">
            <a:off x="397950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7" name="Google Shape;1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42"/>
          <p:cNvCxnSpPr/>
          <p:nvPr/>
        </p:nvCxnSpPr>
        <p:spPr>
          <a:xfrm flipH="1" rot="10800000">
            <a:off x="397950" y="4013850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Prior Work Completed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311700" y="1152475"/>
            <a:ext cx="8520600" cy="29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Benchmark 1 </a:t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-CA" sz="14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Benchmark 1</a:t>
            </a: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involved the planning and design portions of my project. This stage involved producing the following resources to guide my development:</a:t>
            </a:r>
            <a:endParaRPr sz="1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Moodboard - </a:t>
            </a:r>
            <a:r>
              <a:rPr lang="en-CA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Moodboard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Wireframes - </a:t>
            </a:r>
            <a:r>
              <a:rPr lang="en-CA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Wireframes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 Page Style-guide - </a:t>
            </a:r>
            <a:r>
              <a:rPr lang="en-CA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Style Guide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XD-Prototype - </a:t>
            </a:r>
            <a:r>
              <a:rPr lang="en-CA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XD Prototype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 plan - </a:t>
            </a:r>
            <a:r>
              <a:rPr lang="en-CA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Testing Plan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5" name="Google Shape;205;p43"/>
          <p:cNvCxnSpPr/>
          <p:nvPr/>
        </p:nvCxnSpPr>
        <p:spPr>
          <a:xfrm flipH="1" rot="10800000">
            <a:off x="397950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6" name="Google Shape;206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Prior Work Completed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2" name="Google Shape;212;p44"/>
          <p:cNvSpPr txBox="1"/>
          <p:nvPr>
            <p:ph idx="1" type="body"/>
          </p:nvPr>
        </p:nvSpPr>
        <p:spPr>
          <a:xfrm>
            <a:off x="311700" y="1152475"/>
            <a:ext cx="8520600" cy="29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Benchmark 2 </a:t>
            </a:r>
            <a:endParaRPr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</a:br>
            <a:r>
              <a:rPr lang="en-CA" sz="1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Benchmark 2</a:t>
            </a: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involved the initial development of my application, with the aim of producing a minimum viable product. For this stage I completed:</a:t>
            </a:r>
            <a:endParaRPr sz="1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Study and Research - </a:t>
            </a:r>
            <a:r>
              <a:rPr lang="en-CA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Study and Research Plans/Links</a:t>
            </a: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GitHub Repository Setup - </a:t>
            </a:r>
            <a:r>
              <a:rPr lang="en-CA" sz="1100" u="sng">
                <a:solidFill>
                  <a:srgbClr val="2D9A4D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https://github.com/ItsJustJarvis/CapstoneProject-GGDB</a:t>
            </a: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MVP - Minimum Viable Product Implementation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44"/>
          <p:cNvCxnSpPr/>
          <p:nvPr/>
        </p:nvCxnSpPr>
        <p:spPr>
          <a:xfrm flipH="1" rot="10800000">
            <a:off x="397950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9FF14"/>
                </a:solidFill>
                <a:latin typeface="Audiowide"/>
                <a:ea typeface="Audiowide"/>
                <a:cs typeface="Audiowide"/>
                <a:sym typeface="Audiowide"/>
              </a:rPr>
              <a:t>Progress - Benchmark 3</a:t>
            </a:r>
            <a:endParaRPr>
              <a:solidFill>
                <a:srgbClr val="39FF1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0" name="Google Shape;22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Deliverables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CA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CA" sz="1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Benchmark 3</a:t>
            </a:r>
            <a:r>
              <a:rPr lang="en-CA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involved the final development work of my application, with the aim of producing a complete product based off my MVP. For this stage I completed:</a:t>
            </a:r>
            <a:endParaRPr sz="1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Complete Functional Product - </a:t>
            </a:r>
            <a:r>
              <a:rPr lang="en-CA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https://ggdb-goodgamedatabase.herokuapp.com</a:t>
            </a: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Accessibility Plan (carried over from previous benchmark) - </a:t>
            </a:r>
            <a:r>
              <a:rPr lang="en-CA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Accessibility Plan</a:t>
            </a: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 Report - </a:t>
            </a:r>
            <a:r>
              <a:rPr lang="en-CA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Testing Report</a:t>
            </a:r>
            <a:r>
              <a:rPr lang="en-CA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1" name="Google Shape;221;p45"/>
          <p:cNvCxnSpPr/>
          <p:nvPr/>
        </p:nvCxnSpPr>
        <p:spPr>
          <a:xfrm flipH="1" rot="10800000">
            <a:off x="370275" y="1575475"/>
            <a:ext cx="8348100" cy="6600"/>
          </a:xfrm>
          <a:prstGeom prst="straightConnector1">
            <a:avLst/>
          </a:prstGeom>
          <a:noFill/>
          <a:ln cap="flat" cmpd="sng" w="38100">
            <a:solidFill>
              <a:srgbClr val="39FF1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" name="Google Shape;22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6250" y="146125"/>
            <a:ext cx="1569801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2D9A4D"/>
      </a:dk2>
      <a:lt2>
        <a:srgbClr val="2D9A4D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2D9A4D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2D9A4D"/>
      </a:dk2>
      <a:lt2>
        <a:srgbClr val="2D9A4D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2D9A4D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